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Relationship Id="rId15" Type="http://schemas.openxmlformats.org/officeDocument/2006/relationships/image" Target="../media/image144.png"/><Relationship Id="rId16" Type="http://schemas.openxmlformats.org/officeDocument/2006/relationships/image" Target="../media/image145.png"/><Relationship Id="rId17" Type="http://schemas.openxmlformats.org/officeDocument/2006/relationships/image" Target="../media/image146.png"/><Relationship Id="rId18" Type="http://schemas.openxmlformats.org/officeDocument/2006/relationships/image" Target="../media/image147.png"/><Relationship Id="rId19" Type="http://schemas.openxmlformats.org/officeDocument/2006/relationships/image" Target="../media/image148.png"/><Relationship Id="rId20" Type="http://schemas.openxmlformats.org/officeDocument/2006/relationships/image" Target="../media/image149.png"/><Relationship Id="rId21" Type="http://schemas.openxmlformats.org/officeDocument/2006/relationships/image" Target="../media/image15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16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Relationship Id="rId13" Type="http://schemas.openxmlformats.org/officeDocument/2006/relationships/image" Target="../media/image179.png"/><Relationship Id="rId14" Type="http://schemas.openxmlformats.org/officeDocument/2006/relationships/image" Target="../media/image180.png"/><Relationship Id="rId15" Type="http://schemas.openxmlformats.org/officeDocument/2006/relationships/image" Target="../media/image181.png"/><Relationship Id="rId16" Type="http://schemas.openxmlformats.org/officeDocument/2006/relationships/image" Target="../media/image182.png"/><Relationship Id="rId17" Type="http://schemas.openxmlformats.org/officeDocument/2006/relationships/image" Target="../media/image183.png"/><Relationship Id="rId18" Type="http://schemas.openxmlformats.org/officeDocument/2006/relationships/image" Target="../media/image184.png"/><Relationship Id="rId19" Type="http://schemas.openxmlformats.org/officeDocument/2006/relationships/image" Target="../media/image185.png"/><Relationship Id="rId20" Type="http://schemas.openxmlformats.org/officeDocument/2006/relationships/image" Target="../media/image186.png"/><Relationship Id="rId21" Type="http://schemas.openxmlformats.org/officeDocument/2006/relationships/image" Target="../media/image187.png"/><Relationship Id="rId22" Type="http://schemas.openxmlformats.org/officeDocument/2006/relationships/image" Target="../media/image188.png"/><Relationship Id="rId23" Type="http://schemas.openxmlformats.org/officeDocument/2006/relationships/image" Target="../media/image189.png"/><Relationship Id="rId24" Type="http://schemas.openxmlformats.org/officeDocument/2006/relationships/image" Target="../media/image190.png"/><Relationship Id="rId25" Type="http://schemas.openxmlformats.org/officeDocument/2006/relationships/image" Target="../media/image191.png"/><Relationship Id="rId26" Type="http://schemas.openxmlformats.org/officeDocument/2006/relationships/image" Target="../media/image192.png"/><Relationship Id="rId27" Type="http://schemas.openxmlformats.org/officeDocument/2006/relationships/image" Target="../media/image193.png"/><Relationship Id="rId28" Type="http://schemas.openxmlformats.org/officeDocument/2006/relationships/image" Target="../media/image194.png"/><Relationship Id="rId29" Type="http://schemas.openxmlformats.org/officeDocument/2006/relationships/image" Target="../media/image195.png"/><Relationship Id="rId30" Type="http://schemas.openxmlformats.org/officeDocument/2006/relationships/image" Target="../media/image196.png"/><Relationship Id="rId31" Type="http://schemas.openxmlformats.org/officeDocument/2006/relationships/image" Target="../media/image197.png"/><Relationship Id="rId32" Type="http://schemas.openxmlformats.org/officeDocument/2006/relationships/image" Target="../media/image19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211.png"/><Relationship Id="rId15" Type="http://schemas.openxmlformats.org/officeDocument/2006/relationships/image" Target="../media/image212.png"/><Relationship Id="rId16" Type="http://schemas.openxmlformats.org/officeDocument/2006/relationships/image" Target="../media/image213.png"/><Relationship Id="rId17" Type="http://schemas.openxmlformats.org/officeDocument/2006/relationships/image" Target="../media/image214.png"/><Relationship Id="rId18" Type="http://schemas.openxmlformats.org/officeDocument/2006/relationships/image" Target="../media/image215.png"/><Relationship Id="rId19" Type="http://schemas.openxmlformats.org/officeDocument/2006/relationships/image" Target="../media/image216.png"/><Relationship Id="rId20" Type="http://schemas.openxmlformats.org/officeDocument/2006/relationships/image" Target="../media/image217.png"/><Relationship Id="rId21" Type="http://schemas.openxmlformats.org/officeDocument/2006/relationships/image" Target="../media/image218.png"/><Relationship Id="rId22" Type="http://schemas.openxmlformats.org/officeDocument/2006/relationships/image" Target="../media/image219.png"/><Relationship Id="rId23" Type="http://schemas.openxmlformats.org/officeDocument/2006/relationships/image" Target="../media/image220.png"/><Relationship Id="rId24" Type="http://schemas.openxmlformats.org/officeDocument/2006/relationships/image" Target="../media/image221.png"/><Relationship Id="rId25" Type="http://schemas.openxmlformats.org/officeDocument/2006/relationships/image" Target="../media/image22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46.png"/><Relationship Id="rId27" Type="http://schemas.openxmlformats.org/officeDocument/2006/relationships/image" Target="../media/image47.png"/><Relationship Id="rId28" Type="http://schemas.openxmlformats.org/officeDocument/2006/relationships/image" Target="../media/image48.png"/><Relationship Id="rId29" Type="http://schemas.openxmlformats.org/officeDocument/2006/relationships/image" Target="../media/image49.png"/><Relationship Id="rId30" Type="http://schemas.openxmlformats.org/officeDocument/2006/relationships/image" Target="../media/image50.png"/><Relationship Id="rId31" Type="http://schemas.openxmlformats.org/officeDocument/2006/relationships/image" Target="../media/image51.png"/><Relationship Id="rId32" Type="http://schemas.openxmlformats.org/officeDocument/2006/relationships/image" Target="../media/image52.png"/><Relationship Id="rId33" Type="http://schemas.openxmlformats.org/officeDocument/2006/relationships/image" Target="../media/image53.png"/><Relationship Id="rId34" Type="http://schemas.openxmlformats.org/officeDocument/2006/relationships/image" Target="../media/image54.png"/><Relationship Id="rId35" Type="http://schemas.openxmlformats.org/officeDocument/2006/relationships/image" Target="../media/image55.png"/><Relationship Id="rId36" Type="http://schemas.openxmlformats.org/officeDocument/2006/relationships/image" Target="../media/image56.png"/><Relationship Id="rId37" Type="http://schemas.openxmlformats.org/officeDocument/2006/relationships/image" Target="../media/image57.png"/><Relationship Id="rId38" Type="http://schemas.openxmlformats.org/officeDocument/2006/relationships/image" Target="../media/image58.png"/><Relationship Id="rId39" Type="http://schemas.openxmlformats.org/officeDocument/2006/relationships/image" Target="../media/image59.png"/><Relationship Id="rId40" Type="http://schemas.openxmlformats.org/officeDocument/2006/relationships/image" Target="../media/image60.png"/><Relationship Id="rId41" Type="http://schemas.openxmlformats.org/officeDocument/2006/relationships/image" Target="../media/image61.png"/><Relationship Id="rId42" Type="http://schemas.openxmlformats.org/officeDocument/2006/relationships/image" Target="../media/image62.png"/><Relationship Id="rId43" Type="http://schemas.openxmlformats.org/officeDocument/2006/relationships/image" Target="../media/image63.png"/><Relationship Id="rId44" Type="http://schemas.openxmlformats.org/officeDocument/2006/relationships/image" Target="../media/image64.png"/><Relationship Id="rId45" Type="http://schemas.openxmlformats.org/officeDocument/2006/relationships/image" Target="../media/image65.png"/><Relationship Id="rId46" Type="http://schemas.openxmlformats.org/officeDocument/2006/relationships/image" Target="../media/image66.png"/><Relationship Id="rId47" Type="http://schemas.openxmlformats.org/officeDocument/2006/relationships/image" Target="../media/image67.png"/><Relationship Id="rId48" Type="http://schemas.openxmlformats.org/officeDocument/2006/relationships/image" Target="../media/image68.png"/><Relationship Id="rId49" Type="http://schemas.openxmlformats.org/officeDocument/2006/relationships/image" Target="../media/image69.png"/><Relationship Id="rId50" Type="http://schemas.openxmlformats.org/officeDocument/2006/relationships/image" Target="../media/image7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C57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0390" y="3398875"/>
            <a:ext cx="12504185" cy="38084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64058" y="6594820"/>
            <a:ext cx="6158043" cy="5898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96639" y="1710764"/>
            <a:ext cx="1948529" cy="2006207"/>
            <a:chOff x="10096639" y="1710764"/>
            <a:chExt cx="1948529" cy="20062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560000">
              <a:off x="10096639" y="1710764"/>
              <a:ext cx="1948529" cy="200620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05810" y="179751"/>
            <a:ext cx="3291902" cy="419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57696" y="2209824"/>
            <a:ext cx="1827087" cy="1832716"/>
            <a:chOff x="11557696" y="2209824"/>
            <a:chExt cx="1827087" cy="1832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00000">
              <a:off x="11557696" y="2209824"/>
              <a:ext cx="1827087" cy="1832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0040" y="630778"/>
            <a:ext cx="6851800" cy="10825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05810" y="179751"/>
            <a:ext cx="3291902" cy="4197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76993" y="2645267"/>
            <a:ext cx="4467338" cy="5250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70978" y="1442815"/>
            <a:ext cx="13799294" cy="92209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8123" y="2689076"/>
            <a:ext cx="7834734" cy="6484774"/>
            <a:chOff x="1308123" y="2689076"/>
            <a:chExt cx="7834734" cy="64847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8123" y="2689076"/>
              <a:ext cx="7834734" cy="648477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1906" y="515062"/>
            <a:ext cx="1794959" cy="6874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19219" y="8656226"/>
            <a:ext cx="1390478" cy="1390478"/>
            <a:chOff x="-1319219" y="8656226"/>
            <a:chExt cx="1390478" cy="13904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680000">
              <a:off x="-1319219" y="8656226"/>
              <a:ext cx="1390478" cy="13904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35536" y="2116611"/>
            <a:ext cx="3291902" cy="419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09085" y="0"/>
            <a:ext cx="14890355" cy="10285714"/>
            <a:chOff x="3709085" y="0"/>
            <a:chExt cx="14890355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9085" y="0"/>
              <a:ext cx="14890355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61" y="0"/>
            <a:ext cx="4112446" cy="10285714"/>
            <a:chOff x="3361" y="0"/>
            <a:chExt cx="4112446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1" y="0"/>
              <a:ext cx="4112446" cy="10285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1906" y="515062"/>
            <a:ext cx="1982549" cy="6874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61" y="4118194"/>
            <a:ext cx="4100840" cy="428078"/>
            <a:chOff x="3361" y="4118194"/>
            <a:chExt cx="4100840" cy="4280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61" y="4118194"/>
              <a:ext cx="4100840" cy="42807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91426" y="3596069"/>
            <a:ext cx="3958248" cy="10730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725709" y="8983236"/>
            <a:ext cx="4532572" cy="10547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8094" y="5028572"/>
            <a:ext cx="2681882" cy="45078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8094" y="6112230"/>
            <a:ext cx="2572177" cy="45078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38094" y="6993994"/>
            <a:ext cx="3895368" cy="76506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8094" y="8061354"/>
            <a:ext cx="2845596" cy="7650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1508" y="5351875"/>
            <a:ext cx="1045980" cy="911686"/>
            <a:chOff x="1581508" y="5351875"/>
            <a:chExt cx="1045980" cy="911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6960000">
              <a:off x="1581508" y="5351875"/>
              <a:ext cx="1045980" cy="9116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0173" y="6468629"/>
            <a:ext cx="825732" cy="911686"/>
            <a:chOff x="1680173" y="6468629"/>
            <a:chExt cx="825732" cy="911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6960000">
              <a:off x="1680173" y="6468629"/>
              <a:ext cx="825732" cy="9116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3357" y="7632857"/>
            <a:ext cx="825732" cy="911686"/>
            <a:chOff x="1643357" y="7632857"/>
            <a:chExt cx="825732" cy="9116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6960000">
              <a:off x="1643357" y="7632857"/>
              <a:ext cx="825732" cy="9116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705810" y="179751"/>
            <a:ext cx="3291902" cy="41979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48752" y="7191693"/>
            <a:ext cx="1486900" cy="5682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42350" y="6691063"/>
            <a:ext cx="825732" cy="911686"/>
            <a:chOff x="10042350" y="6691063"/>
            <a:chExt cx="825732" cy="9116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6240000">
              <a:off x="10042350" y="6691063"/>
              <a:ext cx="825732" cy="911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80507" y="6691063"/>
            <a:ext cx="825732" cy="911686"/>
            <a:chOff x="14280507" y="6691063"/>
            <a:chExt cx="825732" cy="9116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6240000">
              <a:off x="14280507" y="6691063"/>
              <a:ext cx="825732" cy="91168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111748" y="7074110"/>
            <a:ext cx="1096948" cy="6309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19219" y="8656226"/>
            <a:ext cx="1390478" cy="1390478"/>
            <a:chOff x="-1319219" y="8656226"/>
            <a:chExt cx="1390478" cy="13904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680000">
              <a:off x="-1319219" y="8656226"/>
              <a:ext cx="1390478" cy="13904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19888" y="0"/>
            <a:ext cx="14565826" cy="10598287"/>
            <a:chOff x="3719888" y="0"/>
            <a:chExt cx="14565826" cy="105982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9888" y="0"/>
              <a:ext cx="14565826" cy="105982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723730" y="0"/>
            <a:ext cx="10761342" cy="10285714"/>
            <a:chOff x="-6723730" y="0"/>
            <a:chExt cx="10761342" cy="102857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108046" y="0"/>
              <a:ext cx="4112446" cy="10285714"/>
              <a:chOff x="-108046" y="0"/>
              <a:chExt cx="4112446" cy="1028571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08046" y="0"/>
                <a:ext cx="4112446" cy="1028571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268" y="515062"/>
              <a:ext cx="1982549" cy="68748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-63228" y="4118194"/>
              <a:ext cx="4100840" cy="428078"/>
              <a:chOff x="-63228" y="4118194"/>
              <a:chExt cx="4100840" cy="42807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63228" y="4118194"/>
                <a:ext cx="4100840" cy="42807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77063" y="3596069"/>
              <a:ext cx="3958248" cy="107302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811346" y="8983236"/>
              <a:ext cx="4532572" cy="105476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50139" y="4775347"/>
            <a:ext cx="3102215" cy="4603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42879" y="5138597"/>
            <a:ext cx="1045980" cy="911686"/>
            <a:chOff x="1442879" y="5138597"/>
            <a:chExt cx="1045980" cy="9116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6960000">
              <a:off x="1442879" y="5138597"/>
              <a:ext cx="1045980" cy="9116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94957" y="5889734"/>
            <a:ext cx="3224034" cy="4603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2879" y="6266243"/>
            <a:ext cx="1045980" cy="911686"/>
            <a:chOff x="1442879" y="6266243"/>
            <a:chExt cx="1045980" cy="9116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960000">
              <a:off x="1442879" y="6266243"/>
              <a:ext cx="1045980" cy="91168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94957" y="7035868"/>
            <a:ext cx="3139320" cy="4603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20470" y="7421341"/>
            <a:ext cx="1045980" cy="911686"/>
            <a:chOff x="1420470" y="7421341"/>
            <a:chExt cx="1045980" cy="9116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6960000">
              <a:off x="1420470" y="7421341"/>
              <a:ext cx="1045980" cy="9116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38094" y="8140340"/>
            <a:ext cx="3261339" cy="4603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20470" y="8473353"/>
            <a:ext cx="1045980" cy="911686"/>
            <a:chOff x="1420470" y="8473353"/>
            <a:chExt cx="1045980" cy="9116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6960000">
              <a:off x="1420470" y="8473353"/>
              <a:ext cx="1045980" cy="91168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217366" y="9205439"/>
            <a:ext cx="2717301" cy="46031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705810" y="179751"/>
            <a:ext cx="3291902" cy="4197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0377" y="2597427"/>
            <a:ext cx="3169812" cy="3169812"/>
            <a:chOff x="1050377" y="2597427"/>
            <a:chExt cx="3169812" cy="3169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7287" y="1029763"/>
              <a:ext cx="6339624" cy="633962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377" y="2597427"/>
              <a:ext cx="3169812" cy="31698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9062" y="1304701"/>
            <a:ext cx="3128583" cy="5798109"/>
            <a:chOff x="4239062" y="1304701"/>
            <a:chExt cx="3128583" cy="5798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691788" y="-1577336"/>
              <a:ext cx="6257167" cy="1159621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239062" y="1304701"/>
              <a:ext cx="3128583" cy="57981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31554" y="2840668"/>
            <a:ext cx="3892698" cy="9357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71144" y="2597427"/>
            <a:ext cx="3169812" cy="3169812"/>
            <a:chOff x="9471144" y="2597427"/>
            <a:chExt cx="3169812" cy="31698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3480" y="1029763"/>
              <a:ext cx="6339624" cy="633962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71144" y="2597427"/>
              <a:ext cx="3169812" cy="31698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78108" y="1243577"/>
            <a:ext cx="3171429" cy="5877512"/>
            <a:chOff x="12678108" y="1243577"/>
            <a:chExt cx="3171429" cy="58775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1109644" y="-1677929"/>
              <a:ext cx="6342857" cy="1175502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2678108" y="1243577"/>
              <a:ext cx="3171429" cy="587751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77049" y="3818992"/>
            <a:ext cx="1738919" cy="11237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62192" y="2851002"/>
            <a:ext cx="5452336" cy="7991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0377" y="6168047"/>
            <a:ext cx="3169812" cy="3169812"/>
            <a:chOff x="1050377" y="6168047"/>
            <a:chExt cx="3169812" cy="31698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517287" y="4600383"/>
              <a:ext cx="6339624" cy="63396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0377" y="6168047"/>
              <a:ext cx="3169812" cy="31698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57342" y="4814197"/>
            <a:ext cx="3171429" cy="5877512"/>
            <a:chOff x="4257342" y="4814197"/>
            <a:chExt cx="3171429" cy="587751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2688878" y="1892691"/>
              <a:ext cx="6342857" cy="1175502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4257342" y="4814197"/>
              <a:ext cx="3171429" cy="587751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89068" y="7388801"/>
            <a:ext cx="3647033" cy="11237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64307" y="6411288"/>
            <a:ext cx="4758907" cy="93570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71144" y="6168047"/>
            <a:ext cx="3169812" cy="3169812"/>
            <a:chOff x="9471144" y="6168047"/>
            <a:chExt cx="3169812" cy="316981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03480" y="4600383"/>
              <a:ext cx="6339624" cy="633962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71144" y="6168047"/>
              <a:ext cx="3169812" cy="31698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78108" y="4814197"/>
            <a:ext cx="3171429" cy="5877512"/>
            <a:chOff x="12678108" y="4814197"/>
            <a:chExt cx="3171429" cy="587751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11109644" y="1892691"/>
              <a:ext cx="6342857" cy="11755025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12678108" y="4814197"/>
              <a:ext cx="3171429" cy="587751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575526" y="6412097"/>
            <a:ext cx="4733374" cy="93570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705810" y="179751"/>
            <a:ext cx="3291902" cy="41979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198488" y="768504"/>
            <a:ext cx="6209876" cy="114921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67389" y="3567212"/>
            <a:ext cx="2277952" cy="107112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771802" y="3642650"/>
            <a:ext cx="2258904" cy="107112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34616" y="7190869"/>
            <a:ext cx="2239857" cy="107112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771802" y="7190869"/>
            <a:ext cx="2249381" cy="107112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189068" y="3923173"/>
            <a:ext cx="2719138" cy="163171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806668" y="7388801"/>
            <a:ext cx="4073900" cy="155551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11906" y="515062"/>
            <a:ext cx="1794959" cy="6874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7133" y="1504534"/>
            <a:ext cx="2368261" cy="6934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59223" y="2251971"/>
            <a:ext cx="4405575" cy="2531211"/>
            <a:chOff x="2559223" y="2251971"/>
            <a:chExt cx="4405575" cy="25312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9223" y="2251971"/>
              <a:ext cx="4405575" cy="253121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85493" y="2505268"/>
            <a:ext cx="1005650" cy="4983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06738" y="3114457"/>
            <a:ext cx="2822522" cy="15570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17584" y="2251971"/>
            <a:ext cx="4405575" cy="2531211"/>
            <a:chOff x="7317584" y="2251971"/>
            <a:chExt cx="4405575" cy="25312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7584" y="2251971"/>
              <a:ext cx="4405575" cy="253121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87519" y="2505268"/>
            <a:ext cx="1005650" cy="4983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66955" y="3297709"/>
            <a:ext cx="2851885" cy="8134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61403" y="2251971"/>
            <a:ext cx="4405575" cy="2531211"/>
            <a:chOff x="12061403" y="2251971"/>
            <a:chExt cx="4405575" cy="25312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61403" y="2251971"/>
              <a:ext cx="4405575" cy="253121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72153" y="2505268"/>
            <a:ext cx="1359002" cy="5078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76466" y="3332572"/>
            <a:ext cx="3063790" cy="8038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59223" y="2861037"/>
            <a:ext cx="1461008" cy="1579176"/>
            <a:chOff x="2559223" y="2861037"/>
            <a:chExt cx="1461008" cy="15791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59223" y="2861037"/>
              <a:ext cx="1461008" cy="157917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1906" y="515062"/>
            <a:ext cx="1425978" cy="68748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05810" y="179751"/>
            <a:ext cx="3291902" cy="4197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00557" y="6066913"/>
            <a:ext cx="2962470" cy="7029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26485" y="7081014"/>
            <a:ext cx="4405575" cy="2531211"/>
            <a:chOff x="4426485" y="7081014"/>
            <a:chExt cx="4405575" cy="25312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26485" y="7081014"/>
              <a:ext cx="4405575" cy="25312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52754" y="7334314"/>
            <a:ext cx="1610650" cy="50784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93644" y="7863255"/>
            <a:ext cx="2469685" cy="15223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01607" y="7081014"/>
            <a:ext cx="4405575" cy="2531211"/>
            <a:chOff x="10201607" y="7081014"/>
            <a:chExt cx="4405575" cy="25312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01607" y="7081014"/>
              <a:ext cx="4405575" cy="253121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736580" y="7334314"/>
            <a:ext cx="1900317" cy="50784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76252" y="7813511"/>
            <a:ext cx="1890656" cy="15127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17584" y="2943631"/>
            <a:ext cx="1575998" cy="1147891"/>
            <a:chOff x="7317584" y="2943631"/>
            <a:chExt cx="1575998" cy="11478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17584" y="2943631"/>
              <a:ext cx="1575998" cy="11478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05592" y="2954591"/>
            <a:ext cx="1024270" cy="1125970"/>
            <a:chOff x="12205592" y="2954591"/>
            <a:chExt cx="1024270" cy="11259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205592" y="2954591"/>
              <a:ext cx="1024270" cy="11259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27494" y="7694557"/>
            <a:ext cx="1304125" cy="1304125"/>
            <a:chOff x="4627494" y="7694557"/>
            <a:chExt cx="1304125" cy="130412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27494" y="7694557"/>
              <a:ext cx="1304125" cy="13041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86255" y="7915856"/>
            <a:ext cx="1160278" cy="1194125"/>
            <a:chOff x="10486255" y="7915856"/>
            <a:chExt cx="1160278" cy="119412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486255" y="7915856"/>
              <a:ext cx="1160278" cy="11941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C57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26233" y="3615526"/>
            <a:ext cx="1948529" cy="2006207"/>
            <a:chOff x="10126233" y="3615526"/>
            <a:chExt cx="1948529" cy="20062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560000">
              <a:off x="10126233" y="3615526"/>
              <a:ext cx="1948529" cy="20062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05810" y="179751"/>
            <a:ext cx="3291902" cy="419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7290" y="4114586"/>
            <a:ext cx="1827087" cy="1832716"/>
            <a:chOff x="11587290" y="4114586"/>
            <a:chExt cx="1827087" cy="18327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00000">
              <a:off x="11587290" y="4114586"/>
              <a:ext cx="1827087" cy="18327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2571" y="4960686"/>
            <a:ext cx="7342213" cy="17484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CF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70668" y="2997277"/>
            <a:ext cx="3118081" cy="12649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818" y="0"/>
            <a:ext cx="9142857" cy="14426060"/>
            <a:chOff x="44818" y="0"/>
            <a:chExt cx="9142857" cy="144260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18" y="0"/>
              <a:ext cx="9142857" cy="1442606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519" y="381273"/>
            <a:ext cx="5428406" cy="15289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61144" y="4837316"/>
            <a:ext cx="2872195" cy="11579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70668" y="6807239"/>
            <a:ext cx="2246567" cy="12649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05810" y="179751"/>
            <a:ext cx="3291902" cy="4197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906" y="515062"/>
            <a:ext cx="1982549" cy="687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45875" y="3149680"/>
            <a:ext cx="5820792" cy="6199269"/>
            <a:chOff x="4845875" y="3149680"/>
            <a:chExt cx="5820792" cy="61992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5875" y="3149680"/>
              <a:ext cx="5820792" cy="619926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2935" y="465063"/>
            <a:ext cx="9741191" cy="10145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61" y="4118194"/>
            <a:ext cx="4100840" cy="428078"/>
            <a:chOff x="3361" y="4118194"/>
            <a:chExt cx="4100840" cy="4280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1" y="4118194"/>
              <a:ext cx="4100840" cy="4280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91426" y="3596069"/>
            <a:ext cx="4368533" cy="10825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01057" y="1918403"/>
            <a:ext cx="9562863" cy="1500184"/>
            <a:chOff x="4801057" y="1918403"/>
            <a:chExt cx="9562863" cy="15001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1057" y="1918403"/>
              <a:ext cx="9562863" cy="15001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43724" y="8067408"/>
            <a:ext cx="7101960" cy="1915326"/>
            <a:chOff x="10143724" y="8067408"/>
            <a:chExt cx="7101960" cy="19153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43724" y="8067408"/>
              <a:ext cx="7101960" cy="191532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05810" y="179751"/>
            <a:ext cx="3291902" cy="4197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43724" y="3418588"/>
            <a:ext cx="7101960" cy="4657680"/>
            <a:chOff x="10143724" y="3418588"/>
            <a:chExt cx="7101960" cy="46576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43724" y="3418588"/>
              <a:ext cx="7101960" cy="4657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5744" y="2122401"/>
            <a:ext cx="465616" cy="3644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5749" y="2766627"/>
            <a:ext cx="1139006" cy="388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46219" y="2800912"/>
            <a:ext cx="11515533" cy="435839"/>
            <a:chOff x="5846219" y="2800912"/>
            <a:chExt cx="11515533" cy="43583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6219" y="2800912"/>
              <a:ext cx="11515533" cy="4358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93359" y="2760649"/>
            <a:ext cx="1567022" cy="435839"/>
            <a:chOff x="5793359" y="2760649"/>
            <a:chExt cx="1567022" cy="4358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3359" y="2760649"/>
              <a:ext cx="1567022" cy="4358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41506" y="2805877"/>
            <a:ext cx="926597" cy="3644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25749" y="3516287"/>
            <a:ext cx="1148530" cy="3885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25749" y="4265946"/>
            <a:ext cx="1129482" cy="3885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25749" y="5015606"/>
            <a:ext cx="1139006" cy="3885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25749" y="5765265"/>
            <a:ext cx="1148530" cy="3885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25749" y="6514924"/>
            <a:ext cx="1148530" cy="3885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25749" y="7264584"/>
            <a:ext cx="1148530" cy="3885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25749" y="8014243"/>
            <a:ext cx="1139006" cy="38855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812001" y="2122401"/>
            <a:ext cx="759940" cy="36443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859457" y="2122401"/>
            <a:ext cx="545006" cy="3644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42050" y="2122401"/>
            <a:ext cx="583102" cy="36443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15490" y="2122401"/>
            <a:ext cx="616597" cy="36443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12382" y="2122401"/>
            <a:ext cx="605806" cy="36443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625753" y="8763902"/>
            <a:ext cx="1129482" cy="388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93359" y="8748400"/>
            <a:ext cx="11515533" cy="435839"/>
            <a:chOff x="5793359" y="8748400"/>
            <a:chExt cx="11515533" cy="43583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93359" y="8748400"/>
              <a:ext cx="11515533" cy="4358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27476" y="8748400"/>
            <a:ext cx="3134276" cy="435839"/>
            <a:chOff x="14227476" y="8748400"/>
            <a:chExt cx="3134276" cy="43583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227476" y="8748400"/>
              <a:ext cx="3134276" cy="43583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581520" y="8773306"/>
            <a:ext cx="2412854" cy="4171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46219" y="3550572"/>
            <a:ext cx="11515533" cy="435839"/>
            <a:chOff x="5846219" y="3550572"/>
            <a:chExt cx="11515533" cy="43583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46219" y="3550572"/>
              <a:ext cx="11515533" cy="4358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60381" y="3550572"/>
            <a:ext cx="1715249" cy="435839"/>
            <a:chOff x="7360381" y="3550572"/>
            <a:chExt cx="1715249" cy="43583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60381" y="3550572"/>
              <a:ext cx="1715249" cy="43583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345609" y="3561326"/>
            <a:ext cx="1454290" cy="4051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793359" y="4257586"/>
            <a:ext cx="11515533" cy="435839"/>
            <a:chOff x="5793359" y="4257586"/>
            <a:chExt cx="11515533" cy="43583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93359" y="4257586"/>
              <a:ext cx="11515533" cy="4358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65762" y="4257586"/>
            <a:ext cx="4097431" cy="435839"/>
            <a:chOff x="6765762" y="4257586"/>
            <a:chExt cx="4097431" cy="43583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765762" y="4257586"/>
              <a:ext cx="4097431" cy="43583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146845" y="4265323"/>
            <a:ext cx="2791880" cy="4146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46219" y="7251462"/>
            <a:ext cx="11515533" cy="435839"/>
            <a:chOff x="5846219" y="7251462"/>
            <a:chExt cx="11515533" cy="43583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46219" y="7251462"/>
              <a:ext cx="11515533" cy="4358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231912" y="7251462"/>
            <a:ext cx="3754136" cy="435839"/>
            <a:chOff x="13231912" y="7251462"/>
            <a:chExt cx="3754136" cy="43583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231912" y="7251462"/>
              <a:ext cx="3754136" cy="43583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092934" y="7264584"/>
            <a:ext cx="2544825" cy="41713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793359" y="7999931"/>
            <a:ext cx="11515533" cy="435839"/>
            <a:chOff x="5793359" y="7999931"/>
            <a:chExt cx="11515533" cy="43583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793359" y="7999931"/>
              <a:ext cx="11515533" cy="4358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476190" y="8048528"/>
            <a:ext cx="2509858" cy="435839"/>
            <a:chOff x="14476190" y="8048528"/>
            <a:chExt cx="2509858" cy="43583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476190" y="8048528"/>
              <a:ext cx="2509858" cy="435839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695653" y="8012338"/>
            <a:ext cx="1640273" cy="42919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793359" y="6502993"/>
            <a:ext cx="11515533" cy="435839"/>
            <a:chOff x="5793359" y="6502993"/>
            <a:chExt cx="11515533" cy="43583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793359" y="6502993"/>
              <a:ext cx="11515533" cy="43583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08465" y="6502993"/>
            <a:ext cx="6365764" cy="435839"/>
            <a:chOff x="9208465" y="6502993"/>
            <a:chExt cx="6365764" cy="43583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208465" y="6502993"/>
              <a:ext cx="6365764" cy="435839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254926" y="6511115"/>
            <a:ext cx="1989739" cy="46031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793359" y="5754524"/>
            <a:ext cx="11515533" cy="435839"/>
            <a:chOff x="5793359" y="5754524"/>
            <a:chExt cx="11515533" cy="43583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793359" y="5754524"/>
              <a:ext cx="11515533" cy="43583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597373" y="5754524"/>
            <a:ext cx="4518130" cy="435839"/>
            <a:chOff x="10597373" y="5754524"/>
            <a:chExt cx="4518130" cy="43583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597373" y="5754524"/>
              <a:ext cx="4518130" cy="435839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820972" y="5763360"/>
            <a:ext cx="1755263" cy="42919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793359" y="5006055"/>
            <a:ext cx="11515533" cy="435839"/>
            <a:chOff x="5793359" y="5006055"/>
            <a:chExt cx="11515533" cy="435839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793359" y="5006055"/>
              <a:ext cx="11515533" cy="43583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239564" y="5006055"/>
            <a:ext cx="4832961" cy="435839"/>
            <a:chOff x="8239564" y="5006055"/>
            <a:chExt cx="4832961" cy="43583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239564" y="5006055"/>
              <a:ext cx="4832961" cy="435839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9346575" y="5037536"/>
            <a:ext cx="2014539" cy="460310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611906" y="515062"/>
            <a:ext cx="1794959" cy="68748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361" y="4118194"/>
            <a:ext cx="4100840" cy="428078"/>
            <a:chOff x="3361" y="4118194"/>
            <a:chExt cx="4100840" cy="428078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361" y="4118194"/>
              <a:ext cx="4100840" cy="428078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-108121" y="3624855"/>
            <a:ext cx="4444772" cy="1022382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6735286" y="2122401"/>
            <a:ext cx="1230035" cy="364435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7545914" y="780313"/>
            <a:ext cx="7424249" cy="978935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4705810" y="179751"/>
            <a:ext cx="3291902" cy="4197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4202" y="776181"/>
            <a:ext cx="7202592" cy="11271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05810" y="179751"/>
            <a:ext cx="3291902" cy="419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15406" y="2692458"/>
            <a:ext cx="9658263" cy="6097710"/>
            <a:chOff x="8515406" y="2692458"/>
            <a:chExt cx="9658263" cy="60977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15406" y="2692458"/>
              <a:ext cx="9658263" cy="60977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3562" y="4751033"/>
            <a:ext cx="6171429" cy="5244563"/>
            <a:chOff x="3823562" y="4751033"/>
            <a:chExt cx="6171429" cy="52445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3562" y="4751033"/>
              <a:ext cx="6171429" cy="52445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0140" y="2602822"/>
            <a:ext cx="6171429" cy="4117150"/>
            <a:chOff x="1150140" y="2602822"/>
            <a:chExt cx="6171429" cy="41171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0140" y="2602822"/>
              <a:ext cx="6171429" cy="411715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3423" y="7441550"/>
            <a:ext cx="3801796" cy="5250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15043" y="4703411"/>
            <a:ext cx="3758052" cy="5682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1906" y="515062"/>
            <a:ext cx="1794959" cy="6874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10069" y="776181"/>
            <a:ext cx="9070981" cy="1119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05810" y="179751"/>
            <a:ext cx="3291902" cy="419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7143" y="2553209"/>
            <a:ext cx="6935493" cy="4100893"/>
            <a:chOff x="657143" y="2553209"/>
            <a:chExt cx="6935493" cy="41008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143" y="2553209"/>
              <a:ext cx="6935493" cy="4100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6029" y="2553209"/>
            <a:ext cx="6606441" cy="4382445"/>
            <a:chOff x="10836029" y="2553209"/>
            <a:chExt cx="6606441" cy="43824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36029" y="2553209"/>
              <a:ext cx="6606441" cy="43824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22689" y="5735335"/>
            <a:ext cx="6171429" cy="3743657"/>
            <a:chOff x="5922689" y="5735335"/>
            <a:chExt cx="6171429" cy="37436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22689" y="5735335"/>
              <a:ext cx="6171429" cy="37436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8712" y="6895658"/>
            <a:ext cx="4263263" cy="8018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42687" y="7057172"/>
            <a:ext cx="4263263" cy="7923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47353" y="9438991"/>
            <a:ext cx="4165053" cy="4818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1906" y="515062"/>
            <a:ext cx="1794959" cy="6874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1031" y="463158"/>
            <a:ext cx="6186067" cy="10452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61" y="4118194"/>
            <a:ext cx="4100840" cy="428078"/>
            <a:chOff x="3361" y="4118194"/>
            <a:chExt cx="4100840" cy="4280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1" y="4118194"/>
              <a:ext cx="4100840" cy="4280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9761" y="3596069"/>
            <a:ext cx="3404676" cy="10825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5810" y="179751"/>
            <a:ext cx="3291902" cy="4197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1906" y="515062"/>
            <a:ext cx="1794959" cy="6874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13045" y="6332967"/>
            <a:ext cx="6813483" cy="3512936"/>
            <a:chOff x="4713045" y="6332967"/>
            <a:chExt cx="6813483" cy="35129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3045" y="6332967"/>
              <a:ext cx="6813483" cy="35129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35454" y="1548455"/>
            <a:ext cx="4228132" cy="4412535"/>
            <a:chOff x="4735454" y="1548455"/>
            <a:chExt cx="4228132" cy="44125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5454" y="1548455"/>
              <a:ext cx="4228132" cy="44125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4573" y="1702992"/>
            <a:ext cx="7738890" cy="25356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75759" y="4197779"/>
            <a:ext cx="7473921" cy="5720789"/>
            <a:chOff x="10375759" y="4197779"/>
            <a:chExt cx="7473921" cy="57207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75759" y="4197779"/>
              <a:ext cx="7473921" cy="572078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32916" y="5402660"/>
            <a:ext cx="3970377" cy="55363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77412" y="7014365"/>
            <a:ext cx="2493253" cy="4037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40662" y="8563160"/>
            <a:ext cx="2430567" cy="4037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86224" y="4056022"/>
            <a:ext cx="7852992" cy="6095238"/>
            <a:chOff x="10186224" y="4056022"/>
            <a:chExt cx="7852992" cy="60952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86224" y="4056022"/>
              <a:ext cx="7852992" cy="60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093398" cy="10285714"/>
            <a:chOff x="0" y="0"/>
            <a:chExt cx="409339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09339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1031" y="463158"/>
            <a:ext cx="7135648" cy="105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61" y="4118194"/>
            <a:ext cx="4100840" cy="428078"/>
            <a:chOff x="3361" y="4118194"/>
            <a:chExt cx="4100840" cy="4280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1" y="4118194"/>
              <a:ext cx="4100840" cy="4280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621" y="3596069"/>
            <a:ext cx="3404676" cy="10825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5810" y="179751"/>
            <a:ext cx="3291902" cy="4197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1906" y="515062"/>
            <a:ext cx="1794959" cy="6874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09950" y="6307236"/>
            <a:ext cx="4029662" cy="25356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36536" y="2778253"/>
            <a:ext cx="8530254" cy="6620907"/>
            <a:chOff x="4336536" y="2778253"/>
            <a:chExt cx="8530254" cy="66209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6536" y="2778253"/>
              <a:ext cx="8530254" cy="66209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33902" y="3021668"/>
            <a:ext cx="8335522" cy="6134076"/>
            <a:chOff x="4433902" y="3021668"/>
            <a:chExt cx="8335522" cy="61340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33902" y="3021668"/>
              <a:ext cx="8335522" cy="61340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91131" y="1680672"/>
            <a:ext cx="7145577" cy="3864549"/>
            <a:chOff x="10791131" y="1680672"/>
            <a:chExt cx="7145577" cy="38645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91131" y="1680672"/>
              <a:ext cx="7145577" cy="3864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1031" y="463158"/>
            <a:ext cx="7618686" cy="111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61" y="4118194"/>
            <a:ext cx="4100840" cy="428078"/>
            <a:chOff x="3361" y="4118194"/>
            <a:chExt cx="4100840" cy="4280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1" y="4118194"/>
              <a:ext cx="4100840" cy="4280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9526" y="3596069"/>
            <a:ext cx="3404676" cy="10825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5810" y="179751"/>
            <a:ext cx="3291902" cy="4197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1906" y="515062"/>
            <a:ext cx="1794959" cy="6874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78648" y="2845479"/>
            <a:ext cx="8530254" cy="6620907"/>
            <a:chOff x="4778648" y="2845479"/>
            <a:chExt cx="8530254" cy="66209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78648" y="2845479"/>
              <a:ext cx="8530254" cy="66209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5510" y="2957524"/>
            <a:ext cx="8279711" cy="6451719"/>
            <a:chOff x="4935510" y="2957524"/>
            <a:chExt cx="8279711" cy="64517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35510" y="2957524"/>
              <a:ext cx="8279711" cy="64517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80171" y="5814340"/>
            <a:ext cx="4681910" cy="13301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20565" y="797439"/>
            <a:ext cx="6171429" cy="4096081"/>
            <a:chOff x="12620565" y="797439"/>
            <a:chExt cx="6171429" cy="40960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20565" y="797439"/>
              <a:ext cx="6171429" cy="40960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2023-05-08T12:24:51Z</dcterms:created>
  <dcterms:modified xsi:type="dcterms:W3CDTF">2023-05-08T12:24:51Z</dcterms:modified>
</cp:coreProperties>
</file>